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7" r:id="rId3"/>
    <p:sldId id="306" r:id="rId4"/>
    <p:sldId id="345" r:id="rId5"/>
    <p:sldId id="339" r:id="rId6"/>
    <p:sldId id="309" r:id="rId7"/>
    <p:sldId id="346" r:id="rId8"/>
    <p:sldId id="308" r:id="rId9"/>
    <p:sldId id="29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2786"/>
  </p:normalViewPr>
  <p:slideViewPr>
    <p:cSldViewPr snapToGrid="0" snapToObjects="1">
      <p:cViewPr varScale="1">
        <p:scale>
          <a:sx n="78" d="100"/>
          <a:sy n="78" d="100"/>
        </p:scale>
        <p:origin x="17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E7AC90-BB9D-41DB-A7BA-A33CBFC04D8B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96D74-2743-4822-BF70-84DFCC012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AFB9FC-4A0B-4449-938C-3E37789D29BA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29C740-B8C5-4057-B95C-34CB646E37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16D76-3897-4C90-B64F-30FAB7F2E6F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52A3CB64-AF3F-C746-80AD-76E55519F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072B6D68-B509-1541-A1C8-9007D7F61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869EF174-C659-B048-98C1-5E8B9B9D8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fld id="{FBBBAFC0-F7D7-084D-BE6D-DABCCFB2EE1D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035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9C740-B8C5-4057-B95C-34CB646E372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3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2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1276866"/>
            <a:ext cx="10515600" cy="433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1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78330F0-9898-C74C-9AAB-E58460ECE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D1B8528-DCA3-AC4D-BEC3-CADE37FAB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571B731-865B-D144-8E1F-5865AB7AF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5827-CBFB-F84B-80C1-5E06E5A09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03599"/>
      </p:ext>
    </p:extLst>
  </p:cSld>
  <p:clrMapOvr>
    <a:masterClrMapping/>
  </p:clrMapOvr>
  <p:transition advClick="0"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4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lumns of conten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6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48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5433" y="7524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57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2FDBEC-EF4E-4C1D-84FE-8B4930937A1A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8D17FD9-14CE-44CC-8611-90B4B549F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1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3" y="1298448"/>
            <a:ext cx="7315200" cy="3255264"/>
          </a:xfrm>
        </p:spPr>
        <p:txBody>
          <a:bodyPr anchor="b">
            <a:normAutofit/>
          </a:bodyPr>
          <a:lstStyle>
            <a:lvl1pPr>
              <a:defRPr sz="5898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199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054725"/>
            <a:ext cx="12192000" cy="803275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Box 21"/>
          <p:cNvSpPr txBox="1"/>
          <p:nvPr userDrawn="1"/>
        </p:nvSpPr>
        <p:spPr>
          <a:xfrm>
            <a:off x="677863" y="6124575"/>
            <a:ext cx="1979612" cy="508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BE BOLD. </a:t>
            </a:r>
            <a:r>
              <a:rPr lang="en-US" sz="1000" dirty="0">
                <a:solidFill>
                  <a:srgbClr val="FFFFFF"/>
                </a:solidFill>
                <a:ea typeface="Calibri" charset="0"/>
                <a:cs typeface="Calibri" charset="0"/>
              </a:rPr>
              <a:t>Shape the Future.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New Mexico State University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rgbClr val="FFFFFF"/>
                </a:solidFill>
                <a:ea typeface="Calibri" charset="0"/>
                <a:cs typeface="Calibri" charset="0"/>
              </a:rPr>
              <a:t>aces.nmsu.edu</a:t>
            </a:r>
            <a:endParaRPr lang="en-US" sz="1000" b="1" dirty="0">
              <a:ea typeface="Calibri" charset="0"/>
              <a:cs typeface="Calibri" charset="0"/>
            </a:endParaRPr>
          </a:p>
        </p:txBody>
      </p:sp>
      <p:grpSp>
        <p:nvGrpSpPr>
          <p:cNvPr id="1030" name="Group 23"/>
          <p:cNvGrpSpPr>
            <a:grpSpLocks/>
          </p:cNvGrpSpPr>
          <p:nvPr userDrawn="1"/>
        </p:nvGrpSpPr>
        <p:grpSpPr bwMode="auto">
          <a:xfrm>
            <a:off x="71438" y="6053138"/>
            <a:ext cx="677862" cy="752475"/>
            <a:chOff x="0" y="0"/>
            <a:chExt cx="1960880" cy="213487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32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4680"/>
            <a:ext cx="12192001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121872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 txBox="1">
            <a:spLocks noChangeArrowheads="1"/>
          </p:cNvSpPr>
          <p:nvPr/>
        </p:nvSpPr>
        <p:spPr bwMode="auto">
          <a:xfrm>
            <a:off x="6800384" y="2736944"/>
            <a:ext cx="59832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en-US" altLang="en-US" sz="4500" b="1" dirty="0">
                <a:latin typeface="American Typewriter"/>
              </a:rPr>
              <a:t>Take 10 with 4-H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88"/>
            <a:ext cx="62087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778250"/>
            <a:ext cx="692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Free Stock Photo 11962 Stack of Colorful Wooden Blocks in White Studio | freeimagesliv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3"/>
          <a:stretch/>
        </p:blipFill>
        <p:spPr>
          <a:xfrm>
            <a:off x="6336018" y="1633756"/>
            <a:ext cx="4380480" cy="284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404CB-A213-7349-B7DB-6B3DE690BA71}"/>
              </a:ext>
            </a:extLst>
          </p:cNvPr>
          <p:cNvSpPr txBox="1"/>
          <p:nvPr/>
        </p:nvSpPr>
        <p:spPr>
          <a:xfrm>
            <a:off x="6420837" y="4857426"/>
            <a:ext cx="5554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erican Typewriter" panose="02090604020004020304" pitchFamily="18" charset="77"/>
              </a:rPr>
              <a:t>4-H Day at the Roundhouse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98BA301F-BF9F-454F-8A2D-699A1588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266145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BE1978-2BDB-C54F-9938-7B3840D709B2}"/>
              </a:ext>
            </a:extLst>
          </p:cNvPr>
          <p:cNvSpPr txBox="1"/>
          <p:nvPr/>
        </p:nvSpPr>
        <p:spPr>
          <a:xfrm>
            <a:off x="1276727" y="365618"/>
            <a:ext cx="875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What is 4-H Day at the Roundhouse</a:t>
            </a:r>
            <a:r>
              <a:rPr lang="en-US" sz="44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A08A2-D149-B648-B86A-C79F47659FA8}"/>
              </a:ext>
            </a:extLst>
          </p:cNvPr>
          <p:cNvSpPr txBox="1"/>
          <p:nvPr/>
        </p:nvSpPr>
        <p:spPr>
          <a:xfrm>
            <a:off x="720437" y="1467821"/>
            <a:ext cx="1059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opportunity to learn citizenship through active engagement with your state legislators allowing them to hear what </a:t>
            </a:r>
            <a:r>
              <a:rPr lang="en-US" b="1" dirty="0"/>
              <a:t>Youth</a:t>
            </a:r>
            <a:r>
              <a:rPr lang="en-US" dirty="0"/>
              <a:t> have to say, before they make decisions about youth programs, education, health, and safety!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9B8D7-5E6E-A948-A0DF-2EF3EBF3054F}"/>
              </a:ext>
            </a:extLst>
          </p:cNvPr>
          <p:cNvSpPr txBox="1"/>
          <p:nvPr/>
        </p:nvSpPr>
        <p:spPr>
          <a:xfrm>
            <a:off x="748146" y="2557658"/>
            <a:ext cx="1001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4-H Day at the Roundhouse is a time for </a:t>
            </a:r>
            <a:r>
              <a:rPr lang="en-US" b="1" dirty="0"/>
              <a:t>Youth</a:t>
            </a:r>
            <a:r>
              <a:rPr lang="en-US" dirty="0"/>
              <a:t> to visit with elected representatives in the New Mexico House and Senate.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949AE-98FC-0647-96DD-CD608A8A632D}"/>
              </a:ext>
            </a:extLst>
          </p:cNvPr>
          <p:cNvSpPr txBox="1"/>
          <p:nvPr/>
        </p:nvSpPr>
        <p:spPr>
          <a:xfrm>
            <a:off x="748146" y="3422355"/>
            <a:ext cx="1057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An opportunity to share how 4-H impacts New Mexico families and communities through educational programs and services.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ED078-A517-F146-9AD2-C33B1670F0F1}"/>
              </a:ext>
            </a:extLst>
          </p:cNvPr>
          <p:cNvSpPr txBox="1"/>
          <p:nvPr/>
        </p:nvSpPr>
        <p:spPr>
          <a:xfrm>
            <a:off x="748146" y="4287052"/>
            <a:ext cx="1057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chance to provide information that congressional members should know about the New Mexico Cooperative Extension Service and the 4-H Youth Development Program.  </a:t>
            </a:r>
          </a:p>
        </p:txBody>
      </p:sp>
    </p:spTree>
    <p:extLst>
      <p:ext uri="{BB962C8B-B14F-4D97-AF65-F5344CB8AC3E}">
        <p14:creationId xmlns:p14="http://schemas.microsoft.com/office/powerpoint/2010/main" val="1354805539"/>
      </p:ext>
    </p:extLst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7883" y="1295400"/>
            <a:ext cx="7696200" cy="1828800"/>
          </a:xfrm>
        </p:spPr>
        <p:txBody>
          <a:bodyPr>
            <a:noAutofit/>
          </a:bodyPr>
          <a:lstStyle/>
          <a:p>
            <a:pPr marL="457200" lvl="1" algn="ctr"/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F389ED5-08B8-8146-9EDC-D28AD2DF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64" y="3566798"/>
            <a:ext cx="1180290" cy="12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F1FE67-4119-AB43-8EC2-598FFD197360}"/>
              </a:ext>
            </a:extLst>
          </p:cNvPr>
          <p:cNvSpPr txBox="1"/>
          <p:nvPr/>
        </p:nvSpPr>
        <p:spPr>
          <a:xfrm>
            <a:off x="1692210" y="525959"/>
            <a:ext cx="8873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When is 4-H Day at the Roundhouse?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70252-6A09-2243-B12D-F0120CBECF60}"/>
              </a:ext>
            </a:extLst>
          </p:cNvPr>
          <p:cNvSpPr txBox="1"/>
          <p:nvPr/>
        </p:nvSpPr>
        <p:spPr>
          <a:xfrm>
            <a:off x="2731638" y="1886634"/>
            <a:ext cx="679436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End of January-First of February</a:t>
            </a:r>
          </a:p>
          <a:p>
            <a:pPr algn="ctr"/>
            <a:r>
              <a:rPr lang="en-US" sz="2400" dirty="0"/>
              <a:t>(contact your county extension office for the date)</a:t>
            </a:r>
          </a:p>
          <a:p>
            <a:pPr algn="ctr"/>
            <a:r>
              <a:rPr lang="en-US" sz="4000" dirty="0"/>
              <a:t>9:30am-3:30pm</a:t>
            </a:r>
          </a:p>
        </p:txBody>
      </p:sp>
    </p:spTree>
    <p:extLst>
      <p:ext uri="{BB962C8B-B14F-4D97-AF65-F5344CB8AC3E}">
        <p14:creationId xmlns:p14="http://schemas.microsoft.com/office/powerpoint/2010/main" val="41707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65229F-96F2-8543-A957-952C3CAC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60" y="5190539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2EAB56-E6DB-A240-BDD3-286E3157AB75}"/>
              </a:ext>
            </a:extLst>
          </p:cNvPr>
          <p:cNvSpPr txBox="1"/>
          <p:nvPr/>
        </p:nvSpPr>
        <p:spPr>
          <a:xfrm>
            <a:off x="5047582" y="401782"/>
            <a:ext cx="2300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53034-8969-8F4D-8A5B-EBCC5E7DFDB0}"/>
              </a:ext>
            </a:extLst>
          </p:cNvPr>
          <p:cNvSpPr txBox="1"/>
          <p:nvPr/>
        </p:nvSpPr>
        <p:spPr>
          <a:xfrm>
            <a:off x="557939" y="1171223"/>
            <a:ext cx="113447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9:30AM -  WELCOME </a:t>
            </a:r>
            <a:r>
              <a:rPr lang="en-US" dirty="0"/>
              <a:t>-  We will hear from NMSU and Legislators at the State Land Office in the Morgan Hall Auditorium.</a:t>
            </a:r>
          </a:p>
          <a:p>
            <a:r>
              <a:rPr lang="en-US" b="1" dirty="0"/>
              <a:t>10:20AM</a:t>
            </a:r>
            <a:r>
              <a:rPr lang="en-US" dirty="0"/>
              <a:t> – Group picture on the East Capitol steps.</a:t>
            </a:r>
          </a:p>
          <a:p>
            <a:r>
              <a:rPr lang="en-US" b="1" dirty="0"/>
              <a:t>10:30AM</a:t>
            </a:r>
            <a:r>
              <a:rPr lang="en-US" dirty="0"/>
              <a:t> – Tour the State Land Office with the tour guides.  </a:t>
            </a:r>
          </a:p>
          <a:p>
            <a:r>
              <a:rPr lang="en-US" b="1" dirty="0"/>
              <a:t>11:00AM</a:t>
            </a:r>
            <a:r>
              <a:rPr lang="en-US" dirty="0"/>
              <a:t> - Joint Proclamation - Senate and House sessions begin. There will be a Proclamation read and recognition of </a:t>
            </a:r>
          </a:p>
          <a:p>
            <a:r>
              <a:rPr lang="en-US" dirty="0"/>
              <a:t>			   4-H sometime during opening session. 4-H members can sit in the gallery of the House </a:t>
            </a:r>
          </a:p>
          <a:p>
            <a:r>
              <a:rPr lang="en-US" dirty="0"/>
              <a:t>			   or Senate and be recognized.</a:t>
            </a:r>
          </a:p>
          <a:p>
            <a:r>
              <a:rPr lang="en-US" b="1" dirty="0"/>
              <a:t>Lunch on your own</a:t>
            </a:r>
          </a:p>
          <a:p>
            <a:endParaRPr lang="en-US" b="1" dirty="0"/>
          </a:p>
          <a:p>
            <a:r>
              <a:rPr lang="en-US" b="1" dirty="0"/>
              <a:t>1:30PM</a:t>
            </a:r>
            <a:r>
              <a:rPr lang="en-US" dirty="0"/>
              <a:t> - County visits with their representatives and senators. </a:t>
            </a:r>
          </a:p>
          <a:p>
            <a:r>
              <a:rPr lang="en-US" b="1" dirty="0"/>
              <a:t>2:30PM</a:t>
            </a:r>
            <a:r>
              <a:rPr lang="en-US" dirty="0"/>
              <a:t>  - Speaker session - Hear from more legislators about their experiences with Citizenship.</a:t>
            </a:r>
          </a:p>
          <a:p>
            <a:r>
              <a:rPr lang="en-US" b="1" dirty="0"/>
              <a:t>3:30PM  - </a:t>
            </a:r>
            <a:r>
              <a:rPr lang="en-US" dirty="0"/>
              <a:t>Depart for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CBD2F-5D25-6542-9DF8-A8F2A17DEFA7}"/>
              </a:ext>
            </a:extLst>
          </p:cNvPr>
          <p:cNvSpPr txBox="1"/>
          <p:nvPr/>
        </p:nvSpPr>
        <p:spPr>
          <a:xfrm>
            <a:off x="2511565" y="4618320"/>
            <a:ext cx="770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 The schedule is very fluid due to the Legislators ever changing schedules.</a:t>
            </a:r>
          </a:p>
        </p:txBody>
      </p:sp>
    </p:spTree>
    <p:extLst>
      <p:ext uri="{BB962C8B-B14F-4D97-AF65-F5344CB8AC3E}">
        <p14:creationId xmlns:p14="http://schemas.microsoft.com/office/powerpoint/2010/main" val="3518464019"/>
      </p:ext>
    </p:extLst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Line 7">
            <a:extLst>
              <a:ext uri="{FF2B5EF4-FFF2-40B4-BE49-F238E27FC236}">
                <a16:creationId xmlns:a16="http://schemas.microsoft.com/office/drawing/2014/main" id="{C4EA5E59-9ACE-7E40-BD82-71633831B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62484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63712-A744-9244-A18E-11E2A4D6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26" y="427330"/>
            <a:ext cx="491968" cy="5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019C610-2E46-204E-8199-4D6B926A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02" y="488951"/>
            <a:ext cx="491968" cy="5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619EB8-9676-1743-9D3F-B81B86A547BA}"/>
              </a:ext>
            </a:extLst>
          </p:cNvPr>
          <p:cNvSpPr txBox="1"/>
          <p:nvPr/>
        </p:nvSpPr>
        <p:spPr>
          <a:xfrm>
            <a:off x="3748160" y="249415"/>
            <a:ext cx="4793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Preparing to Attend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C85CB-A0EF-3248-916F-A08476A3DEA2}"/>
              </a:ext>
            </a:extLst>
          </p:cNvPr>
          <p:cNvSpPr txBox="1"/>
          <p:nvPr/>
        </p:nvSpPr>
        <p:spPr>
          <a:xfrm>
            <a:off x="2722568" y="2435050"/>
            <a:ext cx="760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all handouts so that you are prepared for the visit with your legislator.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769E6-571E-1F4F-8A8A-5FF8E32717B4}"/>
              </a:ext>
            </a:extLst>
          </p:cNvPr>
          <p:cNvSpPr txBox="1"/>
          <p:nvPr/>
        </p:nvSpPr>
        <p:spPr>
          <a:xfrm>
            <a:off x="4841906" y="2926846"/>
            <a:ext cx="250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your legislators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B42F9-6208-8241-BC9C-A4D1980F5778}"/>
              </a:ext>
            </a:extLst>
          </p:cNvPr>
          <p:cNvSpPr txBox="1"/>
          <p:nvPr/>
        </p:nvSpPr>
        <p:spPr>
          <a:xfrm>
            <a:off x="2531833" y="4412623"/>
            <a:ext cx="722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Dress for Success. Professional dress (see participant handout for specifics).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4823A-F84B-CD44-8CD5-9BA273321023}"/>
              </a:ext>
            </a:extLst>
          </p:cNvPr>
          <p:cNvSpPr txBox="1"/>
          <p:nvPr/>
        </p:nvSpPr>
        <p:spPr>
          <a:xfrm>
            <a:off x="2085812" y="1535103"/>
            <a:ext cx="862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Attend Roundhouse Day Training – Contact Your County Extension Office for Date and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9B111-3932-994B-A442-A460895EB3B8}"/>
              </a:ext>
            </a:extLst>
          </p:cNvPr>
          <p:cNvSpPr txBox="1"/>
          <p:nvPr/>
        </p:nvSpPr>
        <p:spPr>
          <a:xfrm>
            <a:off x="3273848" y="3855465"/>
            <a:ext cx="564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“4-H Grows…” handout and make copies to take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3B6A1-B4AE-8443-BB8C-550C7AFDF5A3}"/>
              </a:ext>
            </a:extLst>
          </p:cNvPr>
          <p:cNvSpPr txBox="1"/>
          <p:nvPr/>
        </p:nvSpPr>
        <p:spPr>
          <a:xfrm>
            <a:off x="3921379" y="1062017"/>
            <a:ext cx="425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County Extension Agent to Register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9F203-33BC-8814-CC7D-A6FDCA20A3D4}"/>
              </a:ext>
            </a:extLst>
          </p:cNvPr>
          <p:cNvSpPr txBox="1"/>
          <p:nvPr/>
        </p:nvSpPr>
        <p:spPr>
          <a:xfrm>
            <a:off x="3519645" y="1972265"/>
            <a:ext cx="563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agenda and know when and where your are to be.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763B3-E168-AB15-97A1-80FB15F20A9F}"/>
              </a:ext>
            </a:extLst>
          </p:cNvPr>
          <p:cNvSpPr txBox="1"/>
          <p:nvPr/>
        </p:nvSpPr>
        <p:spPr>
          <a:xfrm>
            <a:off x="1807722" y="3401970"/>
            <a:ext cx="918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 positive. Remember you are representing and reflecting the feelings of your county and state.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6274E-2351-8553-ABCE-5975CBED4005}"/>
              </a:ext>
            </a:extLst>
          </p:cNvPr>
          <p:cNvSpPr txBox="1"/>
          <p:nvPr/>
        </p:nvSpPr>
        <p:spPr>
          <a:xfrm>
            <a:off x="1552141" y="4914581"/>
            <a:ext cx="918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 officials for their support of the Cooperative Extension Service and 4-H. </a:t>
            </a:r>
          </a:p>
          <a:p>
            <a:pPr algn="ctr"/>
            <a:r>
              <a:rPr lang="en-US" dirty="0"/>
              <a:t>Thank staff and members of the legislature for their time.</a:t>
            </a:r>
          </a:p>
        </p:txBody>
      </p:sp>
    </p:spTree>
    <p:extLst>
      <p:ext uri="{BB962C8B-B14F-4D97-AF65-F5344CB8AC3E}">
        <p14:creationId xmlns:p14="http://schemas.microsoft.com/office/powerpoint/2010/main" val="16975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D22EE171-DDFB-B44B-9B77-C1BA3508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586" y="5214582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96BDCB3-E05B-9F4C-82A5-625938AA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8" y="5214582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6E2B18B-7B8D-A348-9AC9-9FF542431F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48864"/>
              </p:ext>
            </p:extLst>
          </p:nvPr>
        </p:nvGraphicFramePr>
        <p:xfrm>
          <a:off x="3405477" y="303502"/>
          <a:ext cx="51593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858000" imgH="7200900" progId="Word.Document.12">
                  <p:embed/>
                </p:oleObj>
              </mc:Choice>
              <mc:Fallback>
                <p:oleObj name="Document" r:id="rId3" imgW="6858000" imgH="720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5477" y="303502"/>
                        <a:ext cx="51593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341835"/>
      </p:ext>
    </p:extLst>
  </p:cSld>
  <p:clrMapOvr>
    <a:masterClrMapping/>
  </p:clrMapOvr>
  <p:transition advClick="0" advTm="5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4C904-5700-7144-9DB0-FD667F29C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566B7F17-4022-AC4A-BA7B-06F83EC8E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             </a:t>
            </a:r>
            <a:endParaRPr lang="en-US" altLang="en-US" sz="5400" b="1" dirty="0"/>
          </a:p>
        </p:txBody>
      </p:sp>
      <p:sp>
        <p:nvSpPr>
          <p:cNvPr id="78850" name="Text Box 3">
            <a:extLst>
              <a:ext uri="{FF2B5EF4-FFF2-40B4-BE49-F238E27FC236}">
                <a16:creationId xmlns:a16="http://schemas.microsoft.com/office/drawing/2014/main" id="{41D3750D-1011-BF4A-A410-FE390B278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54" y="365125"/>
            <a:ext cx="1103514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None/>
            </a:pPr>
            <a:r>
              <a:rPr lang="en-US" sz="2800" b="1" dirty="0">
                <a:latin typeface="+mn-lt"/>
              </a:rPr>
              <a:t>ROUNDHOUSE DAY CHECKLIST</a:t>
            </a:r>
            <a:endParaRPr lang="en-US" sz="2800" dirty="0">
              <a:latin typeface="+mn-lt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Complete mandatory Roundhouse Day training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Talk with school officials about getting excused for Roundhouse Day. If you need an absence letter, contact your county agent.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Do your homework and learn about your legislators.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Complete the “4-H Grows….” handout and include a photo. </a:t>
            </a:r>
          </a:p>
          <a:p>
            <a:pPr>
              <a:buNone/>
            </a:pPr>
            <a:r>
              <a:rPr lang="en-US" sz="2000" dirty="0">
                <a:latin typeface="+mn-lt"/>
              </a:rPr>
              <a:t>	• Have the handout edited by a teacher or Extension Agent.  </a:t>
            </a:r>
          </a:p>
          <a:p>
            <a:pPr>
              <a:buNone/>
            </a:pPr>
            <a:r>
              <a:rPr lang="en-US" sz="2000" dirty="0">
                <a:latin typeface="+mn-lt"/>
              </a:rPr>
              <a:t>	• Delete wording explaining what to write and box around photo.</a:t>
            </a:r>
          </a:p>
          <a:p>
            <a:pPr>
              <a:buNone/>
            </a:pPr>
            <a:r>
              <a:rPr lang="en-US" sz="2000" dirty="0">
                <a:latin typeface="+mn-lt"/>
              </a:rPr>
              <a:t>	• Make color copies for each Legislator you are meeting and bring handouts with you on 	Roundhouse Day.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At the conclusion of 4-H Day at the Roundhouse write your legislators and any assistants that helped you a thank you note for their time, interest, and dedication to New Mexico 4-H.</a:t>
            </a: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id="{E586BA27-B8A0-6440-88ED-78AE7526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14582"/>
            <a:ext cx="76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>
            <a:extLst>
              <a:ext uri="{FF2B5EF4-FFF2-40B4-BE49-F238E27FC236}">
                <a16:creationId xmlns:a16="http://schemas.microsoft.com/office/drawing/2014/main" id="{FD545D0B-063E-2A48-87E3-4F7EF5EA5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214582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48803"/>
      </p:ext>
    </p:extLst>
  </p:cSld>
  <p:clrMapOvr>
    <a:masterClrMapping/>
  </p:clrMapOvr>
  <p:transition advClick="0" advTm="4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14338"/>
            <a:ext cx="228917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318000" y="2778125"/>
            <a:ext cx="4760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b="1"/>
              <a:t>Thank you!!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11590</TotalTime>
  <Words>551</Words>
  <Application>Microsoft Office PowerPoint</Application>
  <PresentationFormat>Widescreen</PresentationFormat>
  <Paragraphs>51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American Typewriter</vt:lpstr>
      <vt:lpstr>Arial</vt:lpstr>
      <vt:lpstr>Calibri</vt:lpstr>
      <vt:lpstr>Calibri Light</vt:lpstr>
      <vt:lpstr>Wingdings</vt:lpstr>
      <vt:lpstr>Office Theme</vt:lpstr>
      <vt:lpstr>Document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    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Amy Zemler</cp:lastModifiedBy>
  <cp:revision>130</cp:revision>
  <cp:lastPrinted>2022-10-06T18:02:50Z</cp:lastPrinted>
  <dcterms:created xsi:type="dcterms:W3CDTF">2017-02-21T20:50:35Z</dcterms:created>
  <dcterms:modified xsi:type="dcterms:W3CDTF">2025-03-05T20:42:27Z</dcterms:modified>
</cp:coreProperties>
</file>